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5F2343-72D6-447F-A8AC-E39044490050}">
  <a:tblStyle styleId="{BA5F2343-72D6-447F-A8AC-E3904449005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afe52e06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afe52e06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“Тренер-тактик”, группа начальной подготовки.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понимания построения учебно-тренировочного процесса: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Задание не соответствует возрасту занимающихся;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Уровень технической подготовленности занимающихся не позволяет выполнить задание;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Спортсмены-учащиеся не понимают, что от них требует тренер-преподаватель.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afe52e0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afe52e0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Центр площадки. группа начальной подготовки 2-3 гг. обучения (2014 - 2015). Планирование УТЗ и подбор упражнений должен быть направлен на обучение и совершенствование навыков техники и развитие физических качеств с учетом возрастных особенностей занимающихся.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1) Большой простой в группе;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2) Время работы и отдыха не взаимосвязаны;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3) Количество человек в группе следует скорректировать.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afe52e06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afe52e0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Тренеру-преподавателю нужен помощник!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cec73e3a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cec73e3a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Тренеры-преподаватели пассивны: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1) Разговоры по телефону;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Нет контроля учебно-тренировочного процесса;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3) Нет коррекции и исправления ошибок.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afe52e06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afe52e06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Группа УТГ-2; БЕГ ПО ЛЬДУ - 18 минут! Заключительная часть, всё согласно план конспекту!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afe52e06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afe52e06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Справа - мини-игры с заданием; 2. Слева - все на все 2 шайбами.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afe52e0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afe52e0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1) Справа - станции, много инвентаря, разные задания, группы до 6 человек;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Слева - в потоке прыжки на льду, “паучёк” (проводить вне льда, на ОФП).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afe52e06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afe52e06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Станции - справа, 4 тренера, </a:t>
            </a:r>
            <a:r>
              <a:rPr lang="ru">
                <a:solidFill>
                  <a:schemeClr val="dk1"/>
                </a:solidFill>
              </a:rPr>
              <a:t>много инвентаря, разное задание, группы до 6 человек</a:t>
            </a:r>
            <a:r>
              <a:rPr lang="ru"/>
              <a:t>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Слева в потоке, локти, колени и т.д.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cec73e3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cec73e3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cec73e3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cec73e3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b4e18d1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b4e18d1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9e0331a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9e0331a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9e0331a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9e0331a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afe52e0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bafe52e0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b9e0331a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b9e0331a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c9cab4a61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c9cab4a6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9e0331a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b9e0331a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c9cab4a61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c9cab4a61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b9e0331a4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b9e0331a4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fe88c1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fe88c1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b4e18d1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b4e18d1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b9e0331a4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b9e0331a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9e0331a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b9e0331a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b9e0331a4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b9e0331a4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Тренеры-буллитёры!  Тренеры-преподаватели не контролируют тренировочный процесс! Идёт учебно-тренировочное занятие ( далее - УТЗ), задачей которого является техническая подготовка, направленная на совершенствование техники катания.  На протяжении 23 мин. два тренера выполняют - буллиты и НИ РАЗУ НЕ ОБРАТИЛИ ВНИМАНИЕ НА ЗАНИМАЮЩИХСЯ (не показали, как правильно выполнять; не корректировали и не исправляли допущенные ошибки при выполнении),  далее игра “все на все”; подготовительная и заключительная часть отсутствует!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решил прилечь во время УТЗ - “А Я НА ВОРОТАХ ВСЁ ЛЕЖУ, ВСЁ ЛЕЖУ И НА ТРЕНИРОВОЧНЫЙ ПРОЦЕСС ГЛЯЖУ!”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“устал” и проводит УТЗ сидя на ящике!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cec73e3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cec73e3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Подготовительная часть УТЗ - условная (для галочки?!). Тренеры-преподаватели не контролируют учебно-тренировочный процесс (играют с шайбой, отрабатывают свои навыки ведения контроля шайбы и броски по воротам).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pBF30AyHMBQ" TargetMode="External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eABxo1U3ei8" TargetMode="External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MfGqo2gTQ_U" TargetMode="External"/><Relationship Id="rId5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H0ubTst716Q" TargetMode="External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qnqxAWcYN4A" TargetMode="External"/><Relationship Id="rId5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1kgXaskyqzg" TargetMode="External"/><Relationship Id="rId5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uIkBsu2qTS0" TargetMode="External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sCIMA2vA2ro" TargetMode="External"/><Relationship Id="rId5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XPhhLlGgNDM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olRgVWUvHJA" TargetMode="External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Nn24m0otnvE" TargetMode="External"/><Relationship Id="rId4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TVpPfBXv2m8" TargetMode="External"/><Relationship Id="rId4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GfNQEgHw46Q" TargetMode="External"/><Relationship Id="rId4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lCg05qutg_c" TargetMode="External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7L57rGAtmkA" TargetMode="External"/><Relationship Id="rId4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whoXIT54HTo" TargetMode="External"/><Relationship Id="rId4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youtube.com/watch?v=ougs3Adxwi4" TargetMode="External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a3_iNsa6tuo" TargetMode="External"/><Relationship Id="rId4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_2p7WJkrCTc" TargetMode="External"/><Relationship Id="rId4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rI21hB54Uis" TargetMode="External"/><Relationship Id="rId4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HwrRyHl-cXI" TargetMode="External"/><Relationship Id="rId4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QE9ndWxic0w" TargetMode="External"/><Relationship Id="rId4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FOZUotMK4J8" TargetMode="External"/><Relationship Id="rId4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ch08Uo09EJ0" TargetMode="External"/><Relationship Id="rId4" Type="http://schemas.openxmlformats.org/officeDocument/2006/relationships/image" Target="../media/image2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JTeXYiIAcWU" TargetMode="External"/><Relationship Id="rId4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KJgpAAcGiQQ" TargetMode="External"/><Relationship Id="rId4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8LK7GjCWWpo" TargetMode="External"/><Relationship Id="rId4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S_Hpi89yvPI" TargetMode="External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ZX4RzS-QSfk" TargetMode="External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AEVEXv59PgE" TargetMode="External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hyperlink" Target="http://www.youtube.com/watch?v=kghlAEb5BR0" TargetMode="External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149800" y="650000"/>
            <a:ext cx="45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(декабрь 2022)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 title="Лида; Тренер тактик, группа Н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824" cy="48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title="Лид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4150" cy="48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title="Молодечно; тренеру нужен помощни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8650" cy="4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пассивны; разговоры по телефону, нет контроля." id="143" name="Google Shape;143;p27" title="Молодечн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00275" cy="4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 УТГ 2; БЕГ ПО ЛЬДУ 18 минут! Заключительная часть" id="149" name="Google Shape;149;p28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333524" cy="47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права мини игры с заданием, слева все на все 2 шайбами" id="155" name="Google Shape;155;p29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79300" cy="49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 title="Пинск; справа станции, много инвентаря, разное задание, группы д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00" y="43000"/>
            <a:ext cx="6668776" cy="50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 title="Пинск; Станции справа, 4 тренера; Слева в потоке, локти, колен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50" y="49300"/>
            <a:ext cx="6696050" cy="5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АНАЛИЗ-УЧЕБНО-ТРЕНИРОВОЧНОГО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Толстик П.В.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/>
        </p:nvSpPr>
        <p:spPr>
          <a:xfrm>
            <a:off x="6361475" y="1527425"/>
            <a:ext cx="266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станций;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инве</a:t>
            </a:r>
            <a:r>
              <a:rPr lang="ru"/>
              <a:t>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+Малое количество детей на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+Постоянная занятость.</a:t>
            </a:r>
            <a:endParaRPr/>
          </a:p>
        </p:txBody>
      </p:sp>
      <p:pic>
        <p:nvPicPr>
          <p:cNvPr id="178" name="Google Shape;178;p33" title="1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25" y="173550"/>
            <a:ext cx="6063600" cy="45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0" y="204638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{BA5F2343-72D6-447F-A8AC-E39044490050}</a:tableStyleId>
              </a:tblPr>
              <a:tblGrid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</a:tblGrid>
              <a:tr h="26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79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Декабрь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Октябрь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2,5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0.28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6411725" y="1312500"/>
            <a:ext cx="2646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 в технических элементах;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-Перебор станций.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5" name="Google Shape;185;p34" title="2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5" y="172850"/>
            <a:ext cx="6213950" cy="4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/>
        </p:nvSpPr>
        <p:spPr>
          <a:xfrm>
            <a:off x="6278175" y="1041750"/>
            <a:ext cx="2778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+Необходимый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+Достаточное количество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Работа тренеров в основном голосом (рассказ);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наглядной (показ) информации.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5" title="3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238"/>
            <a:ext cx="6206700" cy="46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6487175" y="872425"/>
            <a:ext cx="2535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</a:t>
            </a:r>
            <a:r>
              <a:rPr lang="ru"/>
              <a:t>ие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+Разделение групп по подготовленности;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 у детей;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Один тренер;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-Низкий коэффициент полезности из-за нехватки тренеров</a:t>
            </a:r>
            <a:r>
              <a:rPr lang="ru"/>
              <a:t>.</a:t>
            </a:r>
            <a:endParaRPr/>
          </a:p>
        </p:txBody>
      </p:sp>
      <p:pic>
        <p:nvPicPr>
          <p:cNvPr id="197" name="Google Shape;197;p36" title="4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00" y="166550"/>
            <a:ext cx="6334775" cy="47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 flipH="1" rot="373">
            <a:off x="6382200" y="730760"/>
            <a:ext cx="276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</a:t>
            </a:r>
            <a:r>
              <a:rPr lang="ru"/>
              <a:t>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Малая активность тренеров;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-Режим паузы и работы.</a:t>
            </a:r>
            <a:endParaRPr/>
          </a:p>
        </p:txBody>
      </p:sp>
      <p:pic>
        <p:nvPicPr>
          <p:cNvPr id="203" name="Google Shape;203;p37" title="5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185425" cy="46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 flipH="1" rot="378">
            <a:off x="6417600" y="730756"/>
            <a:ext cx="2726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наглядных (показ) индивидуальных исправлений.</a:t>
            </a:r>
            <a:endParaRPr/>
          </a:p>
        </p:txBody>
      </p:sp>
      <p:pic>
        <p:nvPicPr>
          <p:cNvPr id="209" name="Google Shape;209;p38" title="6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33176" cy="46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 flipH="1" rot="371">
            <a:off x="6365400" y="730764"/>
            <a:ext cx="2778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 все тренеры активны.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-Наглядный показ отсутствует.</a:t>
            </a:r>
            <a:endParaRPr/>
          </a:p>
        </p:txBody>
      </p:sp>
      <p:pic>
        <p:nvPicPr>
          <p:cNvPr id="215" name="Google Shape;215;p39" title="7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13076" cy="4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Кочнев</a:t>
            </a:r>
            <a:r>
              <a:rPr lang="ru" sz="2600"/>
              <a:t> А.А.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177950" y="461600"/>
            <a:ext cx="877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Основные ошибки учебно-тренировочного процесса: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плана на месяц;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низкая активность тренеров-преподавателей;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малое количество повторений;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контроля интенсивности выполнения упражнений;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 игр и соревнований.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 title="Плохой подхо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50" y="227000"/>
            <a:ext cx="6326000" cy="4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/>
          <p:nvPr/>
        </p:nvSpPr>
        <p:spPr>
          <a:xfrm>
            <a:off x="6831100" y="268950"/>
            <a:ext cx="221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-упражнения далеки от игры;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-сомнительная польза перетаскивания колес детьми 2012 года рождения.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7325" cy="492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6800850" y="152400"/>
            <a:ext cx="216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-тренер стоит на месте;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-работа\отдых 1 к 7.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75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151" y="152400"/>
            <a:ext cx="397223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4" title="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5" y="51975"/>
            <a:ext cx="6690625" cy="50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 txBox="1"/>
          <p:nvPr/>
        </p:nvSpPr>
        <p:spPr>
          <a:xfrm>
            <a:off x="6800850" y="183225"/>
            <a:ext cx="2037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+спортсмен выполняет несколько связанных между собой заданий;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+короткое время работы.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-можно увеличить моторную плотность и соответственно пользу упражнений.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10925" cy="48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/>
        </p:nvSpPr>
        <p:spPr>
          <a:xfrm>
            <a:off x="6800850" y="183225"/>
            <a:ext cx="2037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Слева: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дисциплины;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обратной связи и исправлений;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разделения на группы;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возможности индивидуальных исправлений.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индивидуальные исправления;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 title="Брест пример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50"/>
            <a:ext cx="6710875" cy="5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6741925" y="1768275"/>
            <a:ext cx="231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9625" cy="49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/>
        </p:nvSpPr>
        <p:spPr>
          <a:xfrm>
            <a:off x="6774650" y="1988713"/>
            <a:ext cx="230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06050" cy="4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 txBox="1"/>
          <p:nvPr/>
        </p:nvSpPr>
        <p:spPr>
          <a:xfrm>
            <a:off x="6823800" y="1707200"/>
            <a:ext cx="188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+активность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50" y="152400"/>
            <a:ext cx="6542626" cy="49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 txBox="1"/>
          <p:nvPr/>
        </p:nvSpPr>
        <p:spPr>
          <a:xfrm>
            <a:off x="6795800" y="1856825"/>
            <a:ext cx="188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5" y="0"/>
            <a:ext cx="6791050" cy="50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1" title="Гомел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0" y="0"/>
            <a:ext cx="6785750" cy="50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 title="Лунинец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0" y="50863"/>
            <a:ext cx="6722350" cy="5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3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95" name="Google Shape;295;p53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296" name="Google Shape;296;p53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97" name="Google Shape;297;p53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98" name="Google Shape;298;p53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Динамо стоят тренер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69200" cy="4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4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</a:t>
            </a:r>
            <a:r>
              <a:rPr lang="ru" sz="3000"/>
              <a:t>Царик А.С.)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буллитёры! идёт техническая подготовка направленная на обучение и совершенствование техники катания и на протяжении 23 мин., далее игра все на все; подготовительная и заключительная часть отсутствует, исправлен!" id="101" name="Google Shape;101;p20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50" y="108800"/>
            <a:ext cx="6291500" cy="47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 решил прилечь; А Я НА ВОРОТАХ ВСЁ ЛЕЖУ, ВСЁ ЛЕЖУ" id="107" name="Google Shape;107;p21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25" y="152400"/>
            <a:ext cx="6422375" cy="48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 title="Берёза; Тренер устал проведение УТЗ сидя на ящике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46476" cy="48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не контролируют тренировочный процесс играют с шайбой" id="119" name="Google Shape;119;p23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076" cy="4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